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A6259-AE1A-4275-A362-0D02D6A84896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ACFC36-5237-4D64-88BC-1CB96A95A25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a Flower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Petals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Elson Wong\Desktop\pet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5537200" cy="4402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Pistil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Elson Wong\Desktop\Flower 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477000" cy="5000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Stamen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 descr="C:\Users\Elson Wong\Desktop\Stamen 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358" y="1951037"/>
            <a:ext cx="7901042" cy="4906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smtClean="0"/>
              <a:t>Stigma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C:\Users\Elson Wong\Desktop\FlowerStigmaAnth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98373"/>
            <a:ext cx="5902325" cy="5259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flower has many parts just like the human body.</a:t>
            </a:r>
          </a:p>
          <a:p>
            <a:endParaRPr lang="en-US" dirty="0" smtClean="0"/>
          </a:p>
          <a:p>
            <a:r>
              <a:rPr lang="en-US" dirty="0" smtClean="0"/>
              <a:t>What are some parts that you already know?</a:t>
            </a:r>
            <a:endParaRPr lang="en-US" dirty="0"/>
          </a:p>
        </p:txBody>
      </p:sp>
      <p:pic>
        <p:nvPicPr>
          <p:cNvPr id="1027" name="Picture 3" descr="C:\Users\Elson Wong\Desktop\orange_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423684"/>
            <a:ext cx="4114800" cy="3434316"/>
          </a:xfrm>
          <a:prstGeom prst="rect">
            <a:avLst/>
          </a:prstGeom>
          <a:noFill/>
        </p:spPr>
      </p:pic>
      <p:pic>
        <p:nvPicPr>
          <p:cNvPr id="1028" name="Picture 4" descr="C:\Users\Elson Wong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12966"/>
            <a:ext cx="4332287" cy="3245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a 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4400" dirty="0" smtClean="0"/>
              <a:t>Plant</a:t>
            </a:r>
          </a:p>
          <a:p>
            <a:r>
              <a:rPr lang="en-US" sz="4400" dirty="0" smtClean="0"/>
              <a:t>Bud</a:t>
            </a:r>
          </a:p>
          <a:p>
            <a:r>
              <a:rPr lang="en-US" sz="4400" dirty="0" smtClean="0"/>
              <a:t>Flower</a:t>
            </a:r>
          </a:p>
          <a:p>
            <a:r>
              <a:rPr lang="en-US" sz="4400" dirty="0" smtClean="0"/>
              <a:t>Leaves</a:t>
            </a:r>
          </a:p>
          <a:p>
            <a:r>
              <a:rPr lang="en-US" sz="4400" dirty="0" smtClean="0"/>
              <a:t>Roots 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Stem</a:t>
            </a:r>
          </a:p>
          <a:p>
            <a:r>
              <a:rPr lang="en-US" sz="4400" dirty="0" smtClean="0"/>
              <a:t>Petals</a:t>
            </a:r>
          </a:p>
          <a:p>
            <a:r>
              <a:rPr lang="en-US" sz="4400" dirty="0" smtClean="0"/>
              <a:t>Pistil</a:t>
            </a:r>
          </a:p>
          <a:p>
            <a:r>
              <a:rPr lang="en-US" sz="4400" dirty="0" err="1" smtClean="0"/>
              <a:t>Satmens</a:t>
            </a:r>
            <a:endParaRPr lang="en-US" sz="4400" dirty="0" smtClean="0"/>
          </a:p>
          <a:p>
            <a:r>
              <a:rPr lang="en-US" sz="4400" dirty="0" smtClean="0"/>
              <a:t>Stigma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Plant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Elson Wong\Desktop\lily_pad_lotus_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6350000" cy="422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Bud</a:t>
            </a:r>
            <a:endParaRPr lang="en-US" sz="8000" b="1" dirty="0"/>
          </a:p>
        </p:txBody>
      </p:sp>
      <p:pic>
        <p:nvPicPr>
          <p:cNvPr id="3074" name="Picture 2" descr="C:\Users\Elson Wong\Desktop\bu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362200"/>
            <a:ext cx="4653089" cy="3096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Flower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Leaves</a:t>
            </a:r>
            <a:endParaRPr lang="en-US" sz="8000" b="1" dirty="0"/>
          </a:p>
        </p:txBody>
      </p:sp>
      <p:pic>
        <p:nvPicPr>
          <p:cNvPr id="4098" name="Picture 2" descr="C:\Users\Elson Wong\Desktop\leav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01081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Roots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Elson Wong\Desktop\ro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1981200"/>
            <a:ext cx="6510337" cy="4378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Stem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Elson Wong\Desktop\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05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48</Words>
  <Application>Microsoft Macintosh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Parts of a Flower</vt:lpstr>
      <vt:lpstr>Slide 2</vt:lpstr>
      <vt:lpstr>Parts of a Flower</vt:lpstr>
      <vt:lpstr>Plant</vt:lpstr>
      <vt:lpstr>Bud</vt:lpstr>
      <vt:lpstr>Flower</vt:lpstr>
      <vt:lpstr>Leaves</vt:lpstr>
      <vt:lpstr>Roots</vt:lpstr>
      <vt:lpstr>Stem</vt:lpstr>
      <vt:lpstr>Petals</vt:lpstr>
      <vt:lpstr>Pistil</vt:lpstr>
      <vt:lpstr>Stamen</vt:lpstr>
      <vt:lpstr>Stigma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Flower</dc:title>
  <dc:creator>Elson Wong</dc:creator>
  <cp:lastModifiedBy>LAUSD User</cp:lastModifiedBy>
  <cp:revision>2</cp:revision>
  <dcterms:created xsi:type="dcterms:W3CDTF">2011-01-13T22:04:59Z</dcterms:created>
  <dcterms:modified xsi:type="dcterms:W3CDTF">2011-01-13T22:05:12Z</dcterms:modified>
</cp:coreProperties>
</file>